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7"/>
  </p:notesMasterIdLst>
  <p:handoutMasterIdLst>
    <p:handoutMasterId r:id="rId8"/>
  </p:handoutMasterIdLst>
  <p:sldIdLst>
    <p:sldId id="264" r:id="rId3"/>
    <p:sldId id="276" r:id="rId4"/>
    <p:sldId id="277" r:id="rId5"/>
    <p:sldId id="266" r:id="rId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howGuides="1">
      <p:cViewPr varScale="1">
        <p:scale>
          <a:sx n="74" d="100"/>
          <a:sy n="74" d="100"/>
        </p:scale>
        <p:origin x="90" y="762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3072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ru-RU">
                <a:solidFill>
                  <a:schemeClr val="tx2"/>
                </a:solidFill>
              </a:rPr>
              <a:t>30.09.2015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ru-RU"/>
              <a:pPr/>
              <a:t>30.09.2015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ru-RU" noProof="0" smtClean="0"/>
              <a:t>30.09.2015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ru-RU" noProof="0" smtClean="0"/>
              <a:pPr/>
              <a:t>30.09.2015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50196" y="1498601"/>
            <a:ext cx="7530761" cy="3298825"/>
          </a:xfrm>
        </p:spPr>
        <p:txBody>
          <a:bodyPr>
            <a:normAutofit/>
          </a:bodyPr>
          <a:lstStyle/>
          <a:p>
            <a:pPr algn="l" defTabSz="1216152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5400" b="0" i="0" baseline="0" dirty="0" smtClean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Помощь старшему поколению при</a:t>
            </a:r>
            <a:r>
              <a:rPr lang="ru-RU" sz="5400" b="0" i="0" dirty="0" smtClean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 работе с интернетом</a:t>
            </a:r>
            <a:endParaRPr lang="ru-RU" sz="5400" b="0" i="0" baseline="0" dirty="0">
              <a:solidFill>
                <a:srgbClr val="374C81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ru-RU" sz="2800" b="0" i="0" dirty="0" smtClean="0">
                <a:solidFill>
                  <a:srgbClr val="374C81"/>
                </a:solidFill>
              </a:rPr>
              <a:t>Выполнил Воробьев А.  </a:t>
            </a:r>
            <a:endParaRPr lang="ru-RU" sz="2800" b="0" i="0" dirty="0">
              <a:solidFill>
                <a:srgbClr val="374C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1216152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4400" b="0" i="0" baseline="0" dirty="0" smtClean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Моей маме необходимо было поменять загранпаспорт </a:t>
            </a:r>
            <a:endParaRPr lang="ru-RU" sz="4400" b="0" i="0" baseline="0" dirty="0">
              <a:solidFill>
                <a:srgbClr val="374C81"/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defTabSz="1216152">
              <a:lnSpc>
                <a:spcPct val="95000"/>
              </a:lnSpc>
              <a:spcBef>
                <a:spcPts val="1866"/>
              </a:spcBef>
              <a:buClr>
                <a:srgbClr val="374C81"/>
              </a:buClr>
              <a:buSzPct val="100000"/>
              <a:buNone/>
            </a:pPr>
            <a:r>
              <a:rPr lang="ru-RU" dirty="0" smtClean="0">
                <a:solidFill>
                  <a:srgbClr val="374C81"/>
                </a:solidFill>
                <a:latin typeface="Century Gothic"/>
              </a:rPr>
              <a:t>Думал, что всегда меня будут учить родители, а тут появилась возможность мне хоть чему то </a:t>
            </a:r>
            <a:r>
              <a:rPr lang="ru-RU" smtClean="0">
                <a:solidFill>
                  <a:srgbClr val="374C81"/>
                </a:solidFill>
                <a:latin typeface="Century Gothic"/>
              </a:rPr>
              <a:t>научить их! </a:t>
            </a:r>
            <a:endParaRPr lang="ru-RU" sz="2400" b="0" i="0" dirty="0">
              <a:solidFill>
                <a:srgbClr val="374C81"/>
              </a:solidFill>
              <a:latin typeface="Century Gothic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52" y="3034014"/>
            <a:ext cx="3740091" cy="38196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527176"/>
            <a:ext cx="4860032" cy="36450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748" y="6272034"/>
            <a:ext cx="706635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sz="2000" dirty="0" smtClean="0"/>
              <a:t>Регистрация и запись на прием на портале </a:t>
            </a:r>
            <a:r>
              <a:rPr lang="ru-RU" sz="2000" dirty="0" err="1" smtClean="0"/>
              <a:t>госуслуг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475" y="227527"/>
            <a:ext cx="10157354" cy="1397000"/>
          </a:xfrm>
        </p:spPr>
        <p:txBody>
          <a:bodyPr>
            <a:normAutofit fontScale="90000"/>
          </a:bodyPr>
          <a:lstStyle/>
          <a:p>
            <a:pPr algn="ctr" defTabSz="1216152">
              <a:lnSpc>
                <a:spcPct val="85000"/>
              </a:lnSpc>
              <a:spcBef>
                <a:spcPts val="0"/>
              </a:spcBef>
              <a:buNone/>
            </a:pPr>
            <a:r>
              <a:rPr lang="ru-RU" b="0" i="0" baseline="0" dirty="0" smtClean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Отец нуждается</a:t>
            </a:r>
            <a:r>
              <a:rPr lang="ru-RU" b="0" i="0" dirty="0" smtClean="0">
                <a:solidFill>
                  <a:srgbClr val="374C81"/>
                </a:solidFill>
                <a:latin typeface="Century Gothic"/>
                <a:ea typeface="+mj-ea"/>
                <a:cs typeface="+mj-cs"/>
              </a:rPr>
              <a:t> в помощи при просмотре изменений в правилах дорожного движения</a:t>
            </a:r>
            <a:endParaRPr lang="ru-RU" b="0" i="0" baseline="0" dirty="0">
              <a:solidFill>
                <a:srgbClr val="374C81"/>
              </a:solidFill>
              <a:latin typeface="Century Gothic"/>
              <a:ea typeface="+mj-ea"/>
              <a:cs typeface="+mj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988840"/>
            <a:ext cx="3734646" cy="44704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348" y="3212976"/>
            <a:ext cx="6094310" cy="35550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29478" y="2197152"/>
            <a:ext cx="3272050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ru-RU" dirty="0" smtClean="0"/>
              <a:t>Всегда рад помочь!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9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884" y="851694"/>
            <a:ext cx="7008574" cy="1296987"/>
          </a:xfrm>
        </p:spPr>
        <p:txBody>
          <a:bodyPr/>
          <a:lstStyle/>
          <a:p>
            <a:r>
              <a:rPr lang="ru-RU" dirty="0" smtClean="0"/>
              <a:t>Спасибо за внимание!!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5F3C251-2A44-472B-8189-0695C2D742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со стопкой книг на голубом фоне (широкоэкранный формат)</Template>
  <TotalTime>0</TotalTime>
  <Words>64</Words>
  <Application>Microsoft Office PowerPoint</Application>
  <PresentationFormat>Произвольный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Books_16x9</vt:lpstr>
      <vt:lpstr>Помощь старшему поколению при работе с интернетом</vt:lpstr>
      <vt:lpstr>Моей маме необходимо было поменять загранпаспорт </vt:lpstr>
      <vt:lpstr>Отец нуждается в помощи при просмотре изменений в правилах дорожного движения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2015-09-30T11:13:13Z</dcterms:created>
  <dcterms:modified xsi:type="dcterms:W3CDTF">2015-09-30T11:29:16Z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